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FF"/>
    <a:srgbClr val="422C16"/>
    <a:srgbClr val="0C788E"/>
    <a:srgbClr val="025198"/>
    <a:srgbClr val="1C1C1C"/>
    <a:srgbClr val="9900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75" autoAdjust="0"/>
    <p:restoredTop sz="94652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D1644-E11A-4157-A14B-EB038399E6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594A0-F1D2-4AE8-951B-B5F3288182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4484-D33E-41A8-91F0-517DA9C6F19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10DE3-E26C-4F8E-8578-E7E373B17A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D8E8A-93CE-4C4E-A88C-4E9BB59748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7E0A-5B4A-4E5A-BB8C-33D433FA5D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E9FD8-0491-41E9-B5C3-A5EF0CFA9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FF48B-60F2-4DE9-A211-D767353D37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042DD-574A-460D-9138-06989B08B7B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8E822-F228-4DA4-AECE-EA61C0238C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6B698-11DF-4CA6-B10B-8D26C4F93B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8B98F4-486E-456F-A0BF-4C2D2609B6B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0" y="2357430"/>
            <a:ext cx="7286644" cy="2085977"/>
          </a:xfrm>
          <a:noFill/>
          <a:ln/>
        </p:spPr>
        <p:txBody>
          <a:bodyPr/>
          <a:lstStyle/>
          <a:p>
            <a:r>
              <a:rPr lang="ru-RU" sz="5400" b="1" dirty="0" smtClean="0">
                <a:solidFill>
                  <a:srgbClr val="000099"/>
                </a:solidFill>
              </a:rPr>
              <a:t>Блокнот</a:t>
            </a:r>
            <a:br>
              <a:rPr lang="ru-RU" sz="5400" b="1" dirty="0" smtClean="0">
                <a:solidFill>
                  <a:srgbClr val="000099"/>
                </a:solidFill>
              </a:rPr>
            </a:br>
            <a:r>
              <a:rPr lang="ru-RU" sz="5400" b="1" dirty="0" smtClean="0">
                <a:solidFill>
                  <a:srgbClr val="000099"/>
                </a:solidFill>
              </a:rPr>
              <a:t>профессиональных достижений</a:t>
            </a:r>
            <a:endParaRPr lang="es-ES" sz="5400" b="1" dirty="0">
              <a:solidFill>
                <a:srgbClr val="000099"/>
              </a:solidFill>
            </a:endParaRP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3929058" y="5000636"/>
            <a:ext cx="3527425" cy="1143008"/>
          </a:xfrm>
        </p:spPr>
        <p:txBody>
          <a:bodyPr/>
          <a:lstStyle/>
          <a:p>
            <a:r>
              <a:rPr lang="ru-RU" sz="1800" b="1" dirty="0" smtClean="0">
                <a:solidFill>
                  <a:srgbClr val="3366FF"/>
                </a:solidFill>
              </a:rPr>
              <a:t>ГМО  учителей музыки</a:t>
            </a:r>
          </a:p>
          <a:p>
            <a:r>
              <a:rPr lang="ru-RU" sz="1800" b="1" dirty="0" smtClean="0">
                <a:solidFill>
                  <a:srgbClr val="3366FF"/>
                </a:solidFill>
              </a:rPr>
              <a:t>г.Березники, Пермский край</a:t>
            </a:r>
          </a:p>
          <a:p>
            <a:r>
              <a:rPr lang="ru-RU" sz="1800" b="1" dirty="0" smtClean="0">
                <a:solidFill>
                  <a:srgbClr val="3366FF"/>
                </a:solidFill>
              </a:rPr>
              <a:t>2011 год</a:t>
            </a:r>
            <a:endParaRPr lang="es-ES" sz="18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 descr="C:\Users\User\Desktop\Страничка учителя музыки на сайте СКОШ № 3\Материалы для ГМО учителей музыки\Фото вручение знака Учитель общественное признание  2011 г\Вручение знака Учитель -Общественное признание. Администрация г. Березники. 16.12.11 г.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785794"/>
            <a:ext cx="4071966" cy="4739229"/>
          </a:xfrm>
          <a:prstGeom prst="doubleWave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115"/>
          <p:cNvSpPr txBox="1">
            <a:spLocks noChangeArrowheads="1"/>
          </p:cNvSpPr>
          <p:nvPr/>
        </p:nvSpPr>
        <p:spPr>
          <a:xfrm>
            <a:off x="5000628" y="2786058"/>
            <a:ext cx="3929090" cy="34290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Церемония вручения знака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«Учитель - Общественное признание»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66606" y="1571612"/>
            <a:ext cx="1063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16.12.</a:t>
            </a:r>
          </a:p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2011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 descr="C:\Users\User\Desktop\33073~1\09A7~1\2011~1\Вручение знака Учитель -Общественное признание. Учитель музыки гимназии № 1 - Бушмелева Ирина Геннадьевна. Администрация г.Березники. 16.12.11 г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643050"/>
            <a:ext cx="6242050" cy="4681537"/>
          </a:xfrm>
          <a:prstGeom prst="flowChartPunchedTape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66606" y="1571612"/>
            <a:ext cx="1063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16.12.</a:t>
            </a:r>
          </a:p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2011</a:t>
            </a:r>
            <a:endParaRPr lang="ru-RU" sz="2000" b="1" dirty="0"/>
          </a:p>
        </p:txBody>
      </p:sp>
      <p:sp>
        <p:nvSpPr>
          <p:cNvPr id="6" name="Rectangle 115"/>
          <p:cNvSpPr txBox="1">
            <a:spLocks noChangeArrowheads="1"/>
          </p:cNvSpPr>
          <p:nvPr/>
        </p:nvSpPr>
        <p:spPr>
          <a:xfrm>
            <a:off x="642910" y="214290"/>
            <a:ext cx="7572428" cy="15001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Церемония вручения знака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«Учитель - Общественное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признание»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  <p:sp>
        <p:nvSpPr>
          <p:cNvPr id="7" name="Rectangle 115"/>
          <p:cNvSpPr txBox="1">
            <a:spLocks noChangeArrowheads="1"/>
          </p:cNvSpPr>
          <p:nvPr/>
        </p:nvSpPr>
        <p:spPr>
          <a:xfrm>
            <a:off x="4571968" y="4357694"/>
            <a:ext cx="4572032" cy="20717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Бушмелева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b="1" kern="0" dirty="0" smtClean="0">
                <a:solidFill>
                  <a:srgbClr val="3366FF"/>
                </a:solidFill>
                <a:latin typeface="Segoe Script" pitchFamily="34" charset="0"/>
                <a:cs typeface="+mn-cs"/>
              </a:rPr>
              <a:t>Ирина Геннадьевна, гимназия № 1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66606" y="1571612"/>
            <a:ext cx="1063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16.12.</a:t>
            </a:r>
          </a:p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2011</a:t>
            </a:r>
            <a:endParaRPr lang="ru-RU" sz="2000" b="1" dirty="0"/>
          </a:p>
        </p:txBody>
      </p:sp>
      <p:pic>
        <p:nvPicPr>
          <p:cNvPr id="147458" name="Picture 2" descr="C:\Users\User\Desktop\33073~1\09A7~1\2011~1\Вручение знака Учитель -Общественное признание. Учитель музыки школы № 1 - Бабинцева Елена Владимировна. Администрация г.Березники. 16.12.11 г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714488"/>
            <a:ext cx="6242050" cy="4681537"/>
          </a:xfrm>
          <a:prstGeom prst="flowChartPunchedTape">
            <a:avLst/>
          </a:prstGeom>
          <a:noFill/>
        </p:spPr>
      </p:pic>
      <p:sp>
        <p:nvSpPr>
          <p:cNvPr id="6" name="Rectangle 115"/>
          <p:cNvSpPr txBox="1">
            <a:spLocks noChangeArrowheads="1"/>
          </p:cNvSpPr>
          <p:nvPr/>
        </p:nvSpPr>
        <p:spPr>
          <a:xfrm>
            <a:off x="4571968" y="4357694"/>
            <a:ext cx="4572032" cy="20717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Бабинцева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Елена Владимировна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b="1" kern="0" dirty="0" smtClean="0">
                <a:solidFill>
                  <a:srgbClr val="3366FF"/>
                </a:solidFill>
                <a:latin typeface="Segoe Script" pitchFamily="34" charset="0"/>
                <a:cs typeface="+mn-cs"/>
              </a:rPr>
              <a:t>Школа № 1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  <p:sp>
        <p:nvSpPr>
          <p:cNvPr id="7" name="Rectangle 115"/>
          <p:cNvSpPr txBox="1">
            <a:spLocks noChangeArrowheads="1"/>
          </p:cNvSpPr>
          <p:nvPr/>
        </p:nvSpPr>
        <p:spPr>
          <a:xfrm>
            <a:off x="642910" y="214290"/>
            <a:ext cx="7572428" cy="15001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Церемония вручения знака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«Учитель - Общественное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признание»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6606" y="1571612"/>
            <a:ext cx="1063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16.12.</a:t>
            </a:r>
          </a:p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2011</a:t>
            </a:r>
            <a:endParaRPr lang="ru-RU" sz="2000" b="1" dirty="0"/>
          </a:p>
        </p:txBody>
      </p:sp>
      <p:pic>
        <p:nvPicPr>
          <p:cNvPr id="148482" name="Picture 2" descr="C:\Users\User\Desktop\Страничка учителя музыки на сайте СКОШ № 3\Материалы для ГМО учителей музыки\Фото вручение знака Учитель общественное признание  2011 г\Вручение знака Учитель -Общественное признание. Администрация г.Березники. 16.12.11 г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14488"/>
            <a:ext cx="6242050" cy="4681537"/>
          </a:xfrm>
          <a:prstGeom prst="flowChartPunchedTape">
            <a:avLst/>
          </a:prstGeom>
          <a:noFill/>
        </p:spPr>
      </p:pic>
      <p:sp>
        <p:nvSpPr>
          <p:cNvPr id="5" name="Rectangle 115"/>
          <p:cNvSpPr txBox="1">
            <a:spLocks noChangeArrowheads="1"/>
          </p:cNvSpPr>
          <p:nvPr/>
        </p:nvSpPr>
        <p:spPr>
          <a:xfrm>
            <a:off x="4571968" y="4357694"/>
            <a:ext cx="4572032" cy="20717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Назарова Кристина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b="1" kern="0" dirty="0" smtClean="0">
                <a:solidFill>
                  <a:srgbClr val="3366FF"/>
                </a:solidFill>
                <a:latin typeface="Segoe Script" pitchFamily="34" charset="0"/>
                <a:cs typeface="+mn-cs"/>
              </a:rPr>
              <a:t>Павловна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СКОШ № 3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  <p:sp>
        <p:nvSpPr>
          <p:cNvPr id="6" name="Rectangle 115"/>
          <p:cNvSpPr txBox="1">
            <a:spLocks noChangeArrowheads="1"/>
          </p:cNvSpPr>
          <p:nvPr/>
        </p:nvSpPr>
        <p:spPr>
          <a:xfrm>
            <a:off x="642910" y="214290"/>
            <a:ext cx="7572428" cy="15001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Церемония вручения знака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«Учитель - Общественное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признание»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6606" y="1571612"/>
            <a:ext cx="1063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16.12.</a:t>
            </a:r>
          </a:p>
          <a:p>
            <a:r>
              <a:rPr lang="ru-RU" sz="2000" b="1" kern="0" dirty="0" smtClean="0">
                <a:solidFill>
                  <a:srgbClr val="3366FF"/>
                </a:solidFill>
                <a:latin typeface="Segoe Script" pitchFamily="34" charset="0"/>
              </a:rPr>
              <a:t>2011</a:t>
            </a:r>
            <a:endParaRPr lang="ru-RU" sz="2000" b="1" dirty="0"/>
          </a:p>
        </p:txBody>
      </p:sp>
      <p:sp>
        <p:nvSpPr>
          <p:cNvPr id="3" name="Rectangle 115"/>
          <p:cNvSpPr txBox="1">
            <a:spLocks noChangeArrowheads="1"/>
          </p:cNvSpPr>
          <p:nvPr/>
        </p:nvSpPr>
        <p:spPr>
          <a:xfrm>
            <a:off x="642910" y="214290"/>
            <a:ext cx="7572428" cy="15001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Церемония вручения знака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«Учитель - Общественное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Segoe Script" pitchFamily="34" charset="0"/>
                <a:cs typeface="+mn-cs"/>
              </a:rPr>
              <a:t>признание»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  <p:pic>
        <p:nvPicPr>
          <p:cNvPr id="149506" name="Picture 2" descr="C:\Users\User\Desktop\33073~1\09A7~1\2011~1\Вручение знака Учитель -Общественное признание. Учителя музыки и зам.директора МАОУ ДПО ЦАМО  - Змазова Ольга Владимировна. Администрация г.Березники. 16.12.11 год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000240"/>
            <a:ext cx="5456232" cy="4092174"/>
          </a:xfrm>
          <a:prstGeom prst="round2Diag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 flipH="1">
            <a:off x="214282" y="2285992"/>
            <a:ext cx="3000396" cy="2500330"/>
          </a:xfrm>
          <a:prstGeom prst="cloudCallout">
            <a:avLst>
              <a:gd name="adj1" fmla="val -87326"/>
              <a:gd name="adj2" fmla="val 39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115"/>
          <p:cNvSpPr txBox="1">
            <a:spLocks noChangeArrowheads="1"/>
          </p:cNvSpPr>
          <p:nvPr/>
        </p:nvSpPr>
        <p:spPr>
          <a:xfrm>
            <a:off x="-714412" y="2643182"/>
            <a:ext cx="4572032" cy="20717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b="1" kern="0" dirty="0" smtClean="0">
                <a:solidFill>
                  <a:srgbClr val="3366FF"/>
                </a:solidFill>
                <a:latin typeface="Segoe Script" pitchFamily="34" charset="0"/>
                <a:cs typeface="+mn-cs"/>
              </a:rPr>
              <a:t>Желаем творческих успехов!</a:t>
            </a:r>
            <a:endParaRPr kumimoji="0" lang="es-ES" sz="3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4626</TotalTime>
  <Words>93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Diseño predeterminado</vt:lpstr>
      <vt:lpstr>Блокнот профессиональных достижений</vt:lpstr>
      <vt:lpstr>Слайд 2</vt:lpstr>
      <vt:lpstr>Слайд 3</vt:lpstr>
      <vt:lpstr>Слайд 4</vt:lpstr>
      <vt:lpstr>Слайд 5</vt:lpstr>
      <vt:lpstr>Слайд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591</cp:revision>
  <dcterms:created xsi:type="dcterms:W3CDTF">2010-05-23T14:28:12Z</dcterms:created>
  <dcterms:modified xsi:type="dcterms:W3CDTF">2013-03-25T15:45:28Z</dcterms:modified>
</cp:coreProperties>
</file>